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ihaoaeHrprE&amp;t=58s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edb842c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edb842c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bedb842c9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bedb842c9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První Mezinárodní olympijský výbor (1896). </a:t>
            </a:r>
            <a:r>
              <a:rPr lang="cs">
                <a:solidFill>
                  <a:srgbClr val="202122"/>
                </a:solidFill>
              </a:rPr>
              <a:t>Zleva: stojící Willibald Gebhardt (Německo), Jiří Stanislav Guth-J</a:t>
            </a:r>
            <a:r>
              <a:rPr lang="cs">
                <a:solidFill>
                  <a:srgbClr val="202122"/>
                </a:solidFill>
              </a:rPr>
              <a:t>arkovský </a:t>
            </a:r>
            <a:r>
              <a:rPr lang="cs">
                <a:solidFill>
                  <a:srgbClr val="202122"/>
                </a:solidFill>
              </a:rPr>
              <a:t>(České země), Ferenc Kemeny (Maďarsko), Viktor Balck (Švédsko); sedící: baron Pierre de Coubertin (Francie), Demetrius Vikelas (Řecko), Alexej Butovsky (Rusko)</a:t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 Zdroj: Wikimedia Commons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96cf5c3f2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96cf5c3f2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Zdroj: Pierre de Coubertin, Olympijské paměti, překlad Jiří Kroutil, Praha 1977.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96cf5c3f2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96cf5c3f2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96cf5c3f2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96cf5c3f2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bf559d04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bf559d04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Zdroj: Český olympijský výbor, </a:t>
            </a:r>
            <a:r>
              <a:rPr lang="cs" u="sng">
                <a:solidFill>
                  <a:schemeClr val="hlink"/>
                </a:solidFill>
                <a:hlinkClick r:id="rId2"/>
              </a:rPr>
              <a:t>https://www.youtube.com/watch?v=ihaoaeHrprE&amp;t=58s</a:t>
            </a:r>
            <a:r>
              <a:rPr lang="cs"/>
              <a:t>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6cf5c3f2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96cf5c3f2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ihaoaeHrprE" TargetMode="External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81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Proč obnovili antické hry?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Pokuste se odhadnout za jakým účelem fotografie vznikla a co zobrazuje.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5867875" y="1152475"/>
            <a:ext cx="2964300" cy="341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500">
              <a:highlight>
                <a:schemeClr val="lt1"/>
              </a:highlight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032" y="1288424"/>
            <a:ext cx="5529993" cy="3855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Využijte klíčová slova pro popis fotografie.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5867875" y="1152475"/>
            <a:ext cx="2964300" cy="341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2100">
                <a:solidFill>
                  <a:srgbClr val="202122"/>
                </a:solidFill>
                <a:highlight>
                  <a:schemeClr val="lt1"/>
                </a:highlight>
              </a:rPr>
              <a:t>muži, ženy, bohatství, šlechtici, obyčejní lidé, vzdělání, momentka, inscenovaná fotografie</a:t>
            </a:r>
            <a:endParaRPr sz="2100">
              <a:solidFill>
                <a:srgbClr val="202122"/>
              </a:solidFill>
              <a:highlight>
                <a:schemeClr val="lt1"/>
              </a:highlight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032" y="1288424"/>
            <a:ext cx="5529993" cy="3855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Přečtěte si text zakladatele novodobých olympijských her Pierra de </a:t>
            </a:r>
            <a:r>
              <a:rPr lang="cs"/>
              <a:t>Coubertin</a:t>
            </a:r>
            <a:r>
              <a:rPr lang="cs"/>
              <a:t>a</a:t>
            </a:r>
            <a:r>
              <a:rPr lang="cs"/>
              <a:t>. 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433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Naše </a:t>
            </a:r>
            <a:r>
              <a:rPr lang="cs"/>
              <a:t>myšlenka</a:t>
            </a:r>
            <a:r>
              <a:rPr lang="cs"/>
              <a:t> obnovit instituci zaniklou před tolika stoletími vychází z toho, že atletismus nabývá rok od roku větší důležitosti a zdá se, že jeho úloha bude stejně závažná a trvalá v nové době, jako tomu bylo v dobách starých; objevuje se ostatně s řadou nových znaků: je mezinárodní a demokratický a tudíž uzpůsobený idejím a potřebám přítomnosti.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Avšak právě tak jako v minulosti i v dnešní době může působit </a:t>
            </a:r>
            <a:r>
              <a:rPr lang="cs"/>
              <a:t>buď</a:t>
            </a:r>
            <a:r>
              <a:rPr lang="cs"/>
              <a:t> </a:t>
            </a:r>
            <a:r>
              <a:rPr lang="cs"/>
              <a:t>blahodárně</a:t>
            </a:r>
            <a:r>
              <a:rPr lang="cs"/>
              <a:t>,</a:t>
            </a:r>
            <a:r>
              <a:rPr lang="cs"/>
              <a:t> nebo škodlivě podle toho, jak jej bude využito a jaké budou </a:t>
            </a:r>
            <a:r>
              <a:rPr lang="cs"/>
              <a:t>směrnice</a:t>
            </a:r>
            <a:r>
              <a:rPr lang="cs"/>
              <a:t>, jimiž se bude řídit. Atletismus může rozpoutat vášně nejušlechtilejší i nejnižší; může podpořit vlastnosti jako nezištnost a ctižá</a:t>
            </a:r>
            <a:r>
              <a:rPr lang="cs"/>
              <a:t>dost </a:t>
            </a:r>
            <a:r>
              <a:rPr lang="cs"/>
              <a:t>právě ta</a:t>
            </a:r>
            <a:r>
              <a:rPr lang="cs"/>
              <a:t>k</a:t>
            </a:r>
            <a:r>
              <a:rPr lang="cs"/>
              <a:t> jako touhu po </a:t>
            </a:r>
            <a:r>
              <a:rPr lang="cs"/>
              <a:t>zisk</a:t>
            </a:r>
            <a:r>
              <a:rPr lang="cs"/>
              <a:t>u</a:t>
            </a:r>
            <a:r>
              <a:rPr lang="cs"/>
              <a:t>, může být rytířský nebo zvrhlý, statečně mužný nebo zvířecký; lze ho využít jak k </a:t>
            </a:r>
            <a:r>
              <a:rPr lang="cs"/>
              <a:t>upevnění</a:t>
            </a:r>
            <a:r>
              <a:rPr lang="cs"/>
              <a:t> míru, tak i k přípravě na válku. Avšak ušlechtilé smýšlení, kult cti a nezištnosti, rytířský duch, mužná energie a mír jsou stěžejními podobami moderních demokracií, ať už r</a:t>
            </a:r>
            <a:r>
              <a:rPr lang="cs"/>
              <a:t>epublikánských</a:t>
            </a:r>
            <a:r>
              <a:rPr lang="cs"/>
              <a:t> nebo monarchistických.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246150" y="132350"/>
            <a:ext cx="8651700" cy="17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Označte v textu zelenou barvou pozitivní hodnoty olympijských her a červenou barvou hodnoty, které autor textu odmítá.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180600" y="1683225"/>
            <a:ext cx="8651700" cy="288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Naše myšlenka obnovit instituci zaniklou před tolika stoletími vychází z toho, že atletismus nabývá rok od roku větší důležitosti a zdá se, že jeho úloha bude stejně závažná a trvalá v nové době, jako tomu bylo v dobách starých; objevuje se ostatně s řadou nových znaků: je mezinárodní a demokratický a tudíž uzpůsobený idejím a potřebám přítomnosti.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Avšak právě tak jako v minulosti i v dnešní době může působit buď </a:t>
            </a:r>
            <a:r>
              <a:rPr lang="cs"/>
              <a:t>blahodárně</a:t>
            </a:r>
            <a:r>
              <a:rPr lang="cs"/>
              <a:t>, nebo škodlivě podle toho, jak jej bude využito a jaké budou směrnice, jimiž se bude řídit. Atletismus může rozpoutat vášně nejušlechtilejší i nejnižší; může podpořit vlastnosti jako nezištnost a ctižá</a:t>
            </a:r>
            <a:r>
              <a:rPr lang="cs"/>
              <a:t>dost </a:t>
            </a:r>
            <a:r>
              <a:rPr lang="cs"/>
              <a:t>právě ta</a:t>
            </a:r>
            <a:r>
              <a:rPr lang="cs"/>
              <a:t>k</a:t>
            </a:r>
            <a:r>
              <a:rPr lang="cs"/>
              <a:t> jako touhu po </a:t>
            </a:r>
            <a:r>
              <a:rPr lang="cs"/>
              <a:t>zisk</a:t>
            </a:r>
            <a:r>
              <a:rPr lang="cs"/>
              <a:t>u, může být rytířský nebo zvrhlý, statečně mužný nebo zvířecký; lze ho využít jak k upevnění míru, tak i k přípravě na válku. Avšak ušlechtilé smýšlení, kult cti a nezištnosti, rytířský duch, mužná energie a mír jsou stěžejními podobami moderních demokracií, ať už r</a:t>
            </a:r>
            <a:r>
              <a:rPr lang="cs"/>
              <a:t>epublikánských</a:t>
            </a:r>
            <a:r>
              <a:rPr lang="cs"/>
              <a:t> nebo monarchistických.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100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Které situace byly v souladu s hodnotami vyjádřenými v t</a:t>
            </a:r>
            <a:r>
              <a:rPr lang="cs"/>
              <a:t>extu</a:t>
            </a:r>
            <a:r>
              <a:rPr lang="cs"/>
              <a:t>?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745775"/>
            <a:ext cx="8520600" cy="282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</a:t>
            </a:r>
            <a:r>
              <a:rPr lang="cs"/>
              <a:t>rvních novodobých her v Aténách roku 1896 se zúčastnili pouze muži.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 druhých hrách v Paříži roku 1900 byla zařazena disciplína “Střelba na živé holuby”. Během ní zemřelo na 300 ptáků.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Všechny sporty byly na hrách od počátku považovány za rovnocenné.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Od počátku byl v Mezinárodním olympijském výboru zastoupen i český výbor, přestože neměl vlastní stát.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Místo konání her se pro každý rok střídalo.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Prohlédněte si video a vyjmenujte příklady situací, které vystihují olympijské hodnoty.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Poznejte s námi, co znamená slovo olympismus a co patří mezi základní olympijské hodnoty! ☝🏻&#10;&#10;Odebírej YT kanál CZECH TEAMu: https://www.youtube.com/czecholympic &#10;Sleduj nás na Snapchatu: olympijskytym &#10;Instagram: http://www.instagram.com/olympijskytym" id="94" name="Google Shape;94;p19" title="👩🏼‍🏫 | Co to jsou olympijské hodnoty?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325" y="1520900"/>
            <a:ext cx="6931875" cy="389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Dokončete</a:t>
            </a:r>
            <a:r>
              <a:rPr lang="cs"/>
              <a:t> věty.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cs" sz="2000">
                <a:solidFill>
                  <a:schemeClr val="dk1"/>
                </a:solidFill>
              </a:rPr>
              <a:t>Současné olympijské hry mají s těmi obnovenými společné … 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cs" sz="2000">
                <a:solidFill>
                  <a:schemeClr val="dk1"/>
                </a:solidFill>
              </a:rPr>
              <a:t>Současné olympijské hry se od těch obnovených liší …</a:t>
            </a:r>
            <a:endParaRPr sz="2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