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378" userDrawn="1">
          <p15:clr>
            <a:srgbClr val="A4A3A4"/>
          </p15:clr>
        </p15:guide>
        <p15:guide id="5" orient="horz" pos="1457" userDrawn="1">
          <p15:clr>
            <a:srgbClr val="A4A3A4"/>
          </p15:clr>
        </p15:guide>
        <p15:guide id="6" pos="3704" userDrawn="1">
          <p15:clr>
            <a:srgbClr val="A4A3A4"/>
          </p15:clr>
        </p15:guide>
        <p15:guide id="7" pos="4248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  <p15:guide id="9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14"/>
      </p:cViewPr>
      <p:guideLst>
        <p:guide orient="horz" pos="2886"/>
        <p:guide pos="302"/>
        <p:guide pos="7378"/>
        <p:guide orient="horz" pos="1457"/>
        <p:guide pos="3704"/>
        <p:guide pos="4248"/>
        <p:guide orient="horz" pos="913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355E1-9B38-4D8B-A0FF-78D7F3C42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F823DE-3C1C-434D-875E-B288C2915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62AC1-A630-46CF-A677-D5810013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98C204-21B3-464C-BBCD-9068042A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6078D-A0A5-4C2F-A43F-FDCB6484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A489E-A531-4148-AD0F-3F418821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EE7A79-261A-46D0-AD73-05F7DCECF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40CCFD-85A9-48F4-AFC0-0572AEEA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5D64E-9409-4F23-ADEB-71CB0214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A0B0BA-72DE-462D-8AF8-F426DFF3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A5E5DF-43DA-4C97-9BBE-8F03309A0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978542-504F-4D61-A573-C0601D918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C8051-CB37-4FF5-930D-7B0E0FB2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60D86C-3B90-4366-853C-B9CD4D07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C25BFC-8FDA-46CF-8B2A-1266737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27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673628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rgbClr val="A27E48"/>
                </a:solidFill>
                <a:latin typeface="Myriad Pro Semibold"/>
                <a:cs typeface="Myriad Pro Semibold"/>
              </a:defRPr>
            </a:lvl1pPr>
          </a:lstStyle>
          <a:p>
            <a:r>
              <a:rPr lang="cs-CZ" dirty="0"/>
              <a:t>Hlavní titulek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118543"/>
            <a:ext cx="10972800" cy="6124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Podtitulek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941988"/>
            <a:ext cx="1485857" cy="638981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09600" y="2062104"/>
            <a:ext cx="10972800" cy="34995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 b="0" i="0">
                <a:solidFill>
                  <a:srgbClr val="1E1D64"/>
                </a:solidFill>
                <a:latin typeface="Myriad Pro"/>
                <a:cs typeface="Myriad Pro"/>
              </a:defRPr>
            </a:lvl1pPr>
            <a:lvl2pPr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2pPr>
            <a:lvl3pPr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3pPr>
            <a:lvl4pPr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4pPr>
            <a:lvl5pPr>
              <a:defRPr sz="3200" b="0" i="0">
                <a:solidFill>
                  <a:srgbClr val="1E1D64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cs-CZ" dirty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9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8B28A-DD5B-4CC6-9CC1-D342101A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20549-86A2-410B-AEE3-8069CE70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AD1F6-DC90-4EE9-B2BF-980E84C8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07D982-8630-485B-BFBE-621DC474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DA6D9-0FFE-4A88-ADA6-8F1A9DFF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0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2730C-5897-4CB8-88E9-DF8DF9B9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6001F8-33C6-4A0E-802B-D5EEB074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5F6313-3C6E-4346-854E-6B7D99CA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7E74FC-F24E-44D6-BCE8-4636EA0B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A0FB1-059A-4C80-AA30-E664786D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E978C-8198-4141-80E2-972991F9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12E86-00B1-46DA-B0D7-675EF8F15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AC985D-4C6C-4068-BD79-2D6120918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D7C34-0923-42BA-9CA3-1AB55297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FC20B3-3706-4A4F-88FC-F47E63C1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37E77D-3B5E-46BB-B2D7-D55422BD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8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7518D-456C-493B-A14D-57E9A10D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0898A2-F1C3-4C7D-AE3D-EC5CACEA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43C46-0FC6-4812-9593-2214C5AED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E29555-9640-4EA5-BAB6-970F172FA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D84368-6DC7-40FE-AB05-9BC7784E0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6372D1-6F89-4D95-AF02-076BAA3F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971E909-9E02-4F97-B8FB-93948CAF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FB00BC-8813-44F5-B31D-A0482967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2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2031D-5292-4784-9212-ABD101D45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F79E36-F897-403C-BB01-5B806BFC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EE350E-6841-4E43-B20D-80D0CE85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68B34E-2F9A-4B40-9FBB-3405290D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2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C33047-6AD3-40CB-B72E-A3B5C31F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F47460-AC91-4AC9-8652-27FDE05C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76ADD1-47CC-43CE-A579-80DDECBD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39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FB727-9DEC-404A-BCD5-25B7E6F8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E4EC2-FA3F-4C74-9075-BE5FF9E8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353BC3-F354-4DFF-9168-72163F3D7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37D98-E9CB-44BB-B5FC-DC5DB507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28F289-13FF-46C3-AC6D-A7B2D63B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044CBA-6DD0-4557-8E4B-1A7952A8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27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18C61-8379-4CE9-86AC-D63935E9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3546B2-EF5A-48A6-9A4E-2D7124D73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515E68-6957-42B6-9657-D1A516C8B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F783A5-FB15-4142-AC2B-721F7C95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670719-3A2A-47B9-8D6D-C58CF3A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5052C2-024B-46F2-B4FD-F300466E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29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FDF10E-AFB2-4801-9323-C88B64A6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2CB52-F7AE-4310-BE54-2C36752C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A6225-42C9-42C2-8F1B-7828F947F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1377-D949-46A3-9473-BB9A361553F5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92214-24FF-44F1-9FD5-47564C993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F15B02-541E-4D00-8D25-0F87CD899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9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9683BCDA-2A98-43A0-9A04-F8280F006DD5}"/>
              </a:ext>
            </a:extLst>
          </p:cNvPr>
          <p:cNvSpPr txBox="1">
            <a:spLocks/>
          </p:cNvSpPr>
          <p:nvPr/>
        </p:nvSpPr>
        <p:spPr>
          <a:xfrm>
            <a:off x="1981200" y="2125362"/>
            <a:ext cx="8229600" cy="13036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A27E48"/>
                </a:solidFill>
                <a:latin typeface="Gotham_COV Headline CE" pitchFamily="2" charset="0"/>
                <a:ea typeface="+mj-ea"/>
                <a:cs typeface="Gotham_COV Headline CE" pitchFamily="2" charset="0"/>
              </a:defRPr>
            </a:lvl1pPr>
          </a:lstStyle>
          <a:p>
            <a:r>
              <a:rPr lang="cs-CZ" dirty="0">
                <a:solidFill>
                  <a:srgbClr val="BC955E"/>
                </a:solidFill>
              </a:rPr>
              <a:t>1. varianta návrhu rozpočtu ČOV </a:t>
            </a:r>
          </a:p>
          <a:p>
            <a:endParaRPr lang="cs-CZ" dirty="0">
              <a:solidFill>
                <a:srgbClr val="BC955E"/>
              </a:solidFill>
            </a:endParaRPr>
          </a:p>
          <a:p>
            <a:r>
              <a:rPr lang="cs-CZ" dirty="0">
                <a:solidFill>
                  <a:srgbClr val="BC955E"/>
                </a:solidFill>
              </a:rPr>
              <a:t>na </a:t>
            </a:r>
            <a:r>
              <a:rPr lang="cs-CZ">
                <a:solidFill>
                  <a:srgbClr val="BC955E"/>
                </a:solidFill>
              </a:rPr>
              <a:t>rok 2023</a:t>
            </a:r>
            <a:endParaRPr lang="en-CZ" dirty="0">
              <a:solidFill>
                <a:srgbClr val="BC955E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BBDF3D6-39FE-46F3-AA88-DE66C99E0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497" y="5183407"/>
            <a:ext cx="2590805" cy="140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5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637413"/>
              </p:ext>
            </p:extLst>
          </p:nvPr>
        </p:nvGraphicFramePr>
        <p:xfrm>
          <a:off x="2716213" y="300257"/>
          <a:ext cx="7704652" cy="617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List" r:id="rId3" imgW="11763244" imgH="9429870" progId="Excel.Sheet.8">
                  <p:embed/>
                </p:oleObj>
              </mc:Choice>
              <mc:Fallback>
                <p:oleObj name="List" r:id="rId3" imgW="11763244" imgH="942987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6213" y="300257"/>
                        <a:ext cx="7704652" cy="6175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8032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211413"/>
            <a:ext cx="8229600" cy="61242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/>
              <a:t>1. varianta návrhu rozpočtu ČOV na rok 2023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961ACE-E5B2-4CC2-9F8E-A399DCB8D734}"/>
              </a:ext>
            </a:extLst>
          </p:cNvPr>
          <p:cNvSpPr txBox="1">
            <a:spLocks/>
          </p:cNvSpPr>
          <p:nvPr/>
        </p:nvSpPr>
        <p:spPr>
          <a:xfrm>
            <a:off x="477748" y="6446838"/>
            <a:ext cx="5741819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i="0" kern="1200">
                <a:solidFill>
                  <a:srgbClr val="A27E48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ok" pitchFamily="2" charset="0"/>
                <a:ea typeface="+mn-ea"/>
                <a:cs typeface="Gotham_COV Book" pitchFamily="2" charset="0"/>
              </a:rPr>
              <a:t>Zasedání výkonného</a:t>
            </a:r>
            <a:r>
              <a:rPr kumimoji="0" lang="cs-CZ" sz="1200" b="0" i="0" u="none" strike="noStrike" kern="1200" cap="none" spc="0" normalizeH="0" noProof="0" dirty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ok" pitchFamily="2" charset="0"/>
                <a:ea typeface="+mn-ea"/>
                <a:cs typeface="Gotham_COV Book" pitchFamily="2" charset="0"/>
              </a:rPr>
              <a:t> výboru ČOV 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ok" pitchFamily="2" charset="0"/>
                <a:ea typeface="+mn-ea"/>
                <a:cs typeface="Gotham_COV Book" pitchFamily="2" charset="0"/>
              </a:rPr>
              <a:t>| 2. varianta návrhu rozpočtu</a:t>
            </a:r>
            <a:r>
              <a:rPr kumimoji="0" lang="cs-CZ" sz="1200" b="0" i="0" u="none" strike="noStrike" kern="1200" cap="none" spc="0" normalizeH="0" noProof="0" dirty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ok" pitchFamily="2" charset="0"/>
                <a:ea typeface="+mn-ea"/>
                <a:cs typeface="Gotham_COV Book" pitchFamily="2" charset="0"/>
              </a:rPr>
              <a:t> ČOV na rok 2022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ok" pitchFamily="2" charset="0"/>
              <a:ea typeface="+mn-ea"/>
              <a:cs typeface="Gotham_COV Book" pitchFamily="2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57199" y="2471351"/>
            <a:ext cx="9551773" cy="3624648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Návrh usnesení:</a:t>
            </a:r>
          </a:p>
          <a:p>
            <a:endParaRPr lang="cs-CZ" sz="2000" b="1" dirty="0"/>
          </a:p>
          <a:p>
            <a:r>
              <a:rPr lang="cs-CZ" sz="2000" b="1" dirty="0"/>
              <a:t>VV ČOV schvaluje 1. variantu návrhu rozpočtu ČOV na rok 2023</a:t>
            </a:r>
          </a:p>
          <a:p>
            <a:r>
              <a:rPr lang="cs-CZ" sz="2000" b="1" dirty="0"/>
              <a:t>a</a:t>
            </a:r>
          </a:p>
          <a:p>
            <a:r>
              <a:rPr lang="cs-CZ" sz="2000" b="1" dirty="0"/>
              <a:t>VV ČOV ukládá předsedovi Jiřímu Kejvalovi a místopředsedovi pro ekonomiku Liboru Varhaníkovi jednat ve věci zajištění finančních prostředků se zástupci </a:t>
            </a:r>
            <a:r>
              <a:rPr lang="cs-CZ" sz="2000" b="1" dirty="0" smtClean="0"/>
              <a:t>NSA.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510904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70</Words>
  <Application>Microsoft Office PowerPoint</Application>
  <PresentationFormat>Širokoúhlá obrazovka</PresentationFormat>
  <Paragraphs>10</Paragraphs>
  <Slides>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Gotham_COV Bold</vt:lpstr>
      <vt:lpstr>Gotham_COV Book</vt:lpstr>
      <vt:lpstr>Gotham_COV Headline CE</vt:lpstr>
      <vt:lpstr>Myriad Pro</vt:lpstr>
      <vt:lpstr>Myriad Pro Semibold</vt:lpstr>
      <vt:lpstr>Motiv Office</vt:lpstr>
      <vt:lpstr>List Microsoft Excelu 97–2003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Přemek</dc:creator>
  <cp:lastModifiedBy>Monika Popelová</cp:lastModifiedBy>
  <cp:revision>15</cp:revision>
  <dcterms:created xsi:type="dcterms:W3CDTF">2021-03-05T12:46:46Z</dcterms:created>
  <dcterms:modified xsi:type="dcterms:W3CDTF">2022-11-29T12:34:28Z</dcterms:modified>
</cp:coreProperties>
</file>